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A81E82-9ADB-4F7D-B7F2-5090EFF1431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90A638-8F35-4362-B490-7947FDDB1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Mrs. Doll’s </a:t>
            </a:r>
          </a:p>
          <a:p>
            <a:r>
              <a:rPr lang="en-US" dirty="0" smtClean="0"/>
              <a:t>Kindergarten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Creating 3D Shapes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discovered marshmallows don’t work very well for holding the </a:t>
            </a:r>
            <a:r>
              <a:rPr lang="en-US" smtClean="0"/>
              <a:t>toothpicks in </a:t>
            </a:r>
            <a:r>
              <a:rPr lang="en-US" dirty="0" smtClean="0"/>
              <a:t>place….</a:t>
            </a:r>
          </a:p>
          <a:p>
            <a:endParaRPr lang="en-US" dirty="0"/>
          </a:p>
          <a:p>
            <a:r>
              <a:rPr lang="en-US" dirty="0" smtClean="0"/>
              <a:t>So we tried straws and clay…we had lots of fun forming our shapes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ndy Doll\AppData\Local\Microsoft\Windows\Temporary Internet Files\Content.IE5\MDH7KDUS\IMG3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691" y="457200"/>
            <a:ext cx="7558617" cy="566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ndy Doll\AppData\Local\Microsoft\Windows\Temporary Internet Files\Content.IE5\F2JNTLZR\IMG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ndy Doll\AppData\Local\Microsoft\Windows\Temporary Internet Files\Content.IE5\PQTEDLF5\IMG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34617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We learned we needed to start with a base to build our 3D structures just like the foundation of a house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ndy Doll\AppData\Local\Microsoft\Windows\Temporary Internet Files\Content.IE5\3QB9CTBP\IMG3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finished products on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started with learning the difference between 2D and 3D shapes</a:t>
            </a:r>
          </a:p>
          <a:p>
            <a:endParaRPr lang="en-US" dirty="0" smtClean="0"/>
          </a:p>
          <a:p>
            <a:r>
              <a:rPr lang="en-US" dirty="0" smtClean="0"/>
              <a:t>2D shapes have two ways to measure them</a:t>
            </a:r>
          </a:p>
          <a:p>
            <a:pPr lvl="1"/>
            <a:r>
              <a:rPr lang="en-US" dirty="0" smtClean="0"/>
              <a:t>Length and height</a:t>
            </a:r>
          </a:p>
          <a:p>
            <a:pPr lvl="1"/>
            <a:r>
              <a:rPr lang="en-US" dirty="0" smtClean="0"/>
              <a:t>We learned the names of the shapes and had fun finding those shapes in our environment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dy Doll\AppData\Local\Microsoft\Windows\Temporary Internet Files\Content.IE5\3QB9CTBP\IMG2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ndy Doll\AppData\Local\Microsoft\Windows\Temporary Internet Files\Content.IE5\MDH7KDUS\IMG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ndy Doll\AppData\Local\Microsoft\Windows\Temporary Internet Files\Content.IE5\F2JNTLZR\IMG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ndy Doll\AppData\Local\Microsoft\Windows\Temporary Internet Files\Content.IE5\PQTEDLF5\IMG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that 3D shapes have 3 ways to measure them</a:t>
            </a:r>
          </a:p>
          <a:p>
            <a:pPr lvl="1"/>
            <a:r>
              <a:rPr lang="en-US" dirty="0" smtClean="0"/>
              <a:t>Length, height, and width</a:t>
            </a:r>
          </a:p>
          <a:p>
            <a:pPr lvl="1"/>
            <a:r>
              <a:rPr lang="en-US" dirty="0" smtClean="0"/>
              <a:t>We learned the names for the shapes </a:t>
            </a:r>
          </a:p>
          <a:p>
            <a:pPr lvl="1"/>
            <a:r>
              <a:rPr lang="en-US" dirty="0" smtClean="0"/>
              <a:t>We compared 2D and 3D shapes, and discovered that every 3D shape has a 2D shape on it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r>
              <a:rPr lang="en-US" dirty="0" smtClean="0"/>
              <a:t>We experimenting with building 3D structures</a:t>
            </a:r>
          </a:p>
          <a:p>
            <a:r>
              <a:rPr lang="en-US" dirty="0" smtClean="0"/>
              <a:t>We used marshmallows and toothpicks first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Wendy Doll\AppData\Local\Microsoft\Windows\Temporary Internet Files\Content.IE5\MDH7KDUS\IMG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ndy Doll\AppData\Local\Microsoft\Windows\Temporary Internet Files\Content.IE5\3QB9CTBP\IMG3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155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Creating 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learned we needed to start with a base to build our 3D structures just like the foundation of a house</vt:lpstr>
      <vt:lpstr>Our finished products on display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3D Shapes</dc:title>
  <dc:creator>Wendy Doll</dc:creator>
  <cp:lastModifiedBy>Holstead, Alexis</cp:lastModifiedBy>
  <cp:revision>6</cp:revision>
  <dcterms:created xsi:type="dcterms:W3CDTF">2013-04-26T01:02:36Z</dcterms:created>
  <dcterms:modified xsi:type="dcterms:W3CDTF">2013-04-29T19:17:13Z</dcterms:modified>
</cp:coreProperties>
</file>